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1" r:id="rId6"/>
    <p:sldId id="284" r:id="rId7"/>
    <p:sldId id="285" r:id="rId8"/>
    <p:sldId id="288" r:id="rId9"/>
    <p:sldId id="287" r:id="rId10"/>
    <p:sldId id="289" r:id="rId11"/>
    <p:sldId id="290" r:id="rId12"/>
    <p:sldId id="291" r:id="rId13"/>
    <p:sldId id="292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4"/>
            <p14:sldId id="285"/>
            <p14:sldId id="288"/>
            <p14:sldId id="287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1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7/11/2025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CO2 GAS FLOODING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CNG COMPRESSURE AREA ON FEELING STATION</a:t>
            </a:r>
          </a:p>
        </p:txBody>
      </p:sp>
      <p:pic>
        <p:nvPicPr>
          <p:cNvPr id="4" name="Picture 3" descr="PowerPoint program icon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97A20-FFE4-9CE8-EBE3-F7B4B885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2480FA-1DA8-E02C-F926-356C3D10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2CE69111-2628-19B1-E245-046FEB72419F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7. Maintenance &amp; Inspection</a:t>
            </a:r>
          </a:p>
          <a:p>
            <a:r>
              <a:rPr lang="en-US" dirty="0"/>
              <a:t>Monthly visual inspection of cylinders and control panel</a:t>
            </a:r>
          </a:p>
          <a:p>
            <a:r>
              <a:rPr lang="en-US" dirty="0"/>
              <a:t>Semi-annual testing of detectors and alarms</a:t>
            </a:r>
          </a:p>
          <a:p>
            <a:r>
              <a:rPr lang="en-US" dirty="0"/>
              <a:t>Annual full system function test (as per NFPA 12 guidelines)</a:t>
            </a:r>
          </a:p>
          <a:p>
            <a:r>
              <a:rPr lang="en-US" dirty="0"/>
              <a:t>Hydrostatic testing of cylinders as per statutory requirements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838E8E00-E660-2EB2-7D57-A3FDF959E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DCEBF4-CD9D-A17D-DE66-4079BE95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7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85820-7D80-9F31-DF72-233DB767E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F51AB5-C5FE-9B76-7AF6-304CA17B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58E8D349-26F1-4793-1E01-C2A22661647C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8. Conclusion</a:t>
            </a:r>
          </a:p>
          <a:p>
            <a:r>
              <a:rPr lang="en-US" dirty="0"/>
              <a:t>The CO₂ flooding system provides an effective and reliable solution for protecting critical CNG compressor areas from fire hazards. With its ability to suppress fires rapidly and without damaging equipment, it plays a vital role in maintaining the safety and operational continuity of natural gas compression facilities.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B1F57CCB-6DF8-CBFF-3FCF-B9C7E4639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F5ED9-5A94-E026-37A2-52637613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60A80-A35A-DA2A-BA54-C5C6F246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BB336D-22EA-E84E-D266-B8CDDBED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FIRE ENGINEERING TECHNOLOGY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8A8DF872-CC3F-45BC-FD8C-EF8973D48CD8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Thanks and Regards</a:t>
            </a:r>
          </a:p>
          <a:p>
            <a:r>
              <a:rPr lang="en-IN" b="1" dirty="0"/>
              <a:t>ANIL MISHRA (9971365130)</a:t>
            </a:r>
          </a:p>
          <a:p>
            <a:r>
              <a:rPr lang="en-IN" b="1" dirty="0"/>
              <a:t>HTTPS://WWW.FIREENGINEERINGTECHNOLOGY.COM</a:t>
            </a:r>
          </a:p>
          <a:p>
            <a:r>
              <a:rPr lang="en-IN" b="1" dirty="0"/>
              <a:t>FIRE ENGINEERING TECHNOLOGY</a:t>
            </a:r>
          </a:p>
          <a:p>
            <a:r>
              <a:rPr lang="en-IN" b="1" dirty="0"/>
              <a:t>(AN ISO 9001:2015 Certified Company)</a:t>
            </a:r>
            <a:endParaRPr lang="en-IN" dirty="0"/>
          </a:p>
          <a:p>
            <a:r>
              <a:rPr lang="en-IN" b="1" dirty="0"/>
              <a:t>Regt. Address </a:t>
            </a:r>
            <a:r>
              <a:rPr lang="en-IN" dirty="0"/>
              <a:t>:H N  227 -228/9, Prashant Enclave, </a:t>
            </a:r>
            <a:r>
              <a:rPr lang="en-IN" dirty="0" err="1"/>
              <a:t>Baprola</a:t>
            </a:r>
            <a:r>
              <a:rPr lang="en-IN" dirty="0"/>
              <a:t>, Najafgarh, New Delhi-110043</a:t>
            </a:r>
            <a:r>
              <a:rPr lang="en-IN" b="1" dirty="0"/>
              <a:t>Correspondence Address </a:t>
            </a:r>
            <a:r>
              <a:rPr lang="en-IN" dirty="0"/>
              <a:t>: Plot No. 71, Sewak Park, Dwarka More Metro Station, Near Pillar No. 776, Uttam Nagar, New Delhi-110059, Delhi, India</a:t>
            </a:r>
          </a:p>
          <a:p>
            <a:r>
              <a:rPr lang="en-IN" b="1" dirty="0"/>
              <a:t>Manufacturing Unit 1:</a:t>
            </a:r>
            <a:r>
              <a:rPr lang="en-IN" dirty="0"/>
              <a:t> PLOT NO - 4 LAXMI VIHAR, PART-3 NAJAFGARHNEW DELHI - 110043</a:t>
            </a:r>
          </a:p>
          <a:p>
            <a:r>
              <a:rPr lang="en-IN" b="1" dirty="0"/>
              <a:t>Manufacturing Unit 2 : </a:t>
            </a:r>
            <a:r>
              <a:rPr lang="en-IN" dirty="0"/>
              <a:t>Plot No. 1, </a:t>
            </a:r>
            <a:r>
              <a:rPr lang="en-IN" dirty="0" err="1"/>
              <a:t>Nangali</a:t>
            </a:r>
            <a:r>
              <a:rPr lang="en-IN" dirty="0"/>
              <a:t> </a:t>
            </a:r>
            <a:r>
              <a:rPr lang="en-IN" dirty="0" err="1"/>
              <a:t>Sakarawati</a:t>
            </a:r>
            <a:r>
              <a:rPr lang="en-IN" dirty="0"/>
              <a:t>, Najafgarh-110043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F1A4D245-4B9F-ED78-A069-0FEC016DE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526769-FE07-D4B0-4C88-A37058CC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05044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2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/>
              <a:t>technical </a:t>
            </a:r>
            <a:r>
              <a:rPr lang="en-US" b="1" dirty="0"/>
              <a:t>write-up for a CO₂ flooding system designed for a CNG (Compressed Natural Gas) Compressor Area</a:t>
            </a:r>
            <a:r>
              <a:rPr lang="en-US" dirty="0"/>
              <a:t>:</a:t>
            </a:r>
          </a:p>
          <a:p>
            <a:r>
              <a:rPr lang="en-US" b="1" dirty="0"/>
              <a:t>1. Purpose &amp; Scope</a:t>
            </a:r>
          </a:p>
          <a:p>
            <a:r>
              <a:rPr lang="en-US" dirty="0"/>
              <a:t>The </a:t>
            </a:r>
            <a:r>
              <a:rPr lang="en-US" b="1" dirty="0"/>
              <a:t>Carbon Dioxide (CO₂) flooding system</a:t>
            </a:r>
            <a:r>
              <a:rPr lang="en-US" dirty="0"/>
              <a:t> is a total flooding fire suppression solution specifically engineered for </a:t>
            </a:r>
            <a:r>
              <a:rPr lang="en-US" b="1" dirty="0"/>
              <a:t>CNG compressor areas</a:t>
            </a:r>
            <a:r>
              <a:rPr lang="en-US" dirty="0"/>
              <a:t>, where the risk of fire due to flammable gas leakage, high pressure, and hot mechanical components is significant. The system is designed to quickly suppress Class B (flammable gases) and Class C (electrical) fires, minimizing damage and downtime while ensuring safety in hazardous environments.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D47C29-2237-A90C-376C-1E6B067C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9AB2-C03A-9E03-30A0-DAC8D25A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C97BA7-23CE-F379-69BE-F4B7659A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BA5A4D43-BE76-25BA-8788-C9C9B8BFA2CA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/>
              <a:t>technical </a:t>
            </a:r>
            <a:r>
              <a:rPr lang="en-US" b="1" dirty="0"/>
              <a:t>write-up for a CO₂ flooding system designed for a CNG (Compressed Natural Gas) Compressor Area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b="1" dirty="0"/>
              <a:t>2. Why CO₂ for CNG Compressor Fire Protection?</a:t>
            </a:r>
          </a:p>
          <a:p>
            <a:r>
              <a:rPr lang="en-US" b="1" dirty="0"/>
              <a:t>Non-conductive</a:t>
            </a:r>
            <a:r>
              <a:rPr lang="en-US" dirty="0"/>
              <a:t> – Safe around electrical and control systems.</a:t>
            </a:r>
          </a:p>
          <a:p>
            <a:r>
              <a:rPr lang="en-US" b="1" dirty="0"/>
              <a:t>No residue</a:t>
            </a:r>
            <a:r>
              <a:rPr lang="en-US" dirty="0"/>
              <a:t> – No cleanup required after discharge.</a:t>
            </a:r>
          </a:p>
          <a:p>
            <a:r>
              <a:rPr lang="en-US" b="1" dirty="0"/>
              <a:t>Fast-acting</a:t>
            </a:r>
            <a:r>
              <a:rPr lang="en-US" dirty="0"/>
              <a:t> – Rapid knockdown of fire by displacing oxygen.</a:t>
            </a:r>
          </a:p>
          <a:p>
            <a:r>
              <a:rPr lang="en-US" b="1" dirty="0"/>
              <a:t>Penetration</a:t>
            </a:r>
            <a:r>
              <a:rPr lang="en-US" dirty="0"/>
              <a:t> – Can reach enclosed and complex spaces in compressor skids.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C76EEC39-C808-4C1F-B0A6-11514AB3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03F21-5D9C-21BF-A05C-3ECE35AB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8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38F6-CBB2-EABF-8BA9-E446ACED2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4C9F30-D71B-7C1B-9787-93EA954E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7281317B-A66A-80E4-5D3B-6738F52ABB28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3. System Design Approach</a:t>
            </a:r>
          </a:p>
          <a:p>
            <a:r>
              <a:rPr lang="en-US" b="1" dirty="0"/>
              <a:t>🔧 A. Detection and Activation</a:t>
            </a:r>
          </a:p>
          <a:p>
            <a:r>
              <a:rPr lang="en-US" b="1" dirty="0"/>
              <a:t>Fire detection</a:t>
            </a:r>
            <a:r>
              <a:rPr lang="en-US" dirty="0"/>
              <a:t> via:</a:t>
            </a:r>
          </a:p>
          <a:p>
            <a:pPr lvl="1"/>
            <a:r>
              <a:rPr lang="en-US" dirty="0"/>
              <a:t>Heat detectors (rate-of-rise or fixed temperature)</a:t>
            </a:r>
          </a:p>
          <a:p>
            <a:pPr lvl="1"/>
            <a:r>
              <a:rPr lang="en-US" dirty="0"/>
              <a:t>Flame detectors (for fast flame recognition)</a:t>
            </a:r>
          </a:p>
          <a:p>
            <a:pPr lvl="1"/>
            <a:r>
              <a:rPr lang="en-US" dirty="0"/>
              <a:t>Gas detectors (optional, for pre-alarm methane leakage)</a:t>
            </a:r>
          </a:p>
          <a:p>
            <a:r>
              <a:rPr lang="en-US" b="1" dirty="0"/>
              <a:t>Activation modes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Manual pull station</a:t>
            </a:r>
            <a:r>
              <a:rPr lang="en-US" dirty="0"/>
              <a:t> (emergency)</a:t>
            </a:r>
          </a:p>
          <a:p>
            <a:pPr lvl="1"/>
            <a:r>
              <a:rPr lang="en-US" b="1" dirty="0"/>
              <a:t>Automatic release</a:t>
            </a:r>
            <a:r>
              <a:rPr lang="en-US" dirty="0"/>
              <a:t> via detection system</a:t>
            </a:r>
          </a:p>
          <a:p>
            <a:pPr lvl="1"/>
            <a:r>
              <a:rPr lang="en-US" dirty="0"/>
              <a:t>Optional </a:t>
            </a:r>
            <a:r>
              <a:rPr lang="en-US" b="1" dirty="0"/>
              <a:t>delay and alarm</a:t>
            </a:r>
            <a:r>
              <a:rPr lang="en-US" dirty="0"/>
              <a:t> to allow evacuation (usually 30–60 seconds)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EA9DB7CD-8F7C-C2CD-DB76-69EC3828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C5E29-9F78-DC32-1C27-466081397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8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934BA-33E8-32E0-7D80-5AB73A98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5C20E0-854E-53AD-6C62-E2FC73A5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3B7EB021-E4F1-4FC0-3147-C05393E1B4F2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B. Suppression Agent – CO₂</a:t>
            </a:r>
          </a:p>
          <a:p>
            <a:r>
              <a:rPr lang="en-US" b="1" dirty="0"/>
              <a:t>High-pressure or low-pressure</a:t>
            </a:r>
            <a:r>
              <a:rPr lang="en-US" dirty="0"/>
              <a:t> CO₂ storage cylinders</a:t>
            </a:r>
          </a:p>
          <a:p>
            <a:r>
              <a:rPr lang="en-US" dirty="0"/>
              <a:t>Stored in </a:t>
            </a:r>
            <a:r>
              <a:rPr lang="en-US" b="1" dirty="0"/>
              <a:t>cylinder bank</a:t>
            </a:r>
            <a:r>
              <a:rPr lang="en-US" dirty="0"/>
              <a:t> located in a safe zone</a:t>
            </a:r>
          </a:p>
          <a:p>
            <a:r>
              <a:rPr lang="en-US" dirty="0"/>
              <a:t>CO₂ released through a </a:t>
            </a:r>
            <a:r>
              <a:rPr lang="en-US" b="1" dirty="0"/>
              <a:t>piping network</a:t>
            </a:r>
            <a:r>
              <a:rPr lang="en-US" dirty="0"/>
              <a:t> with nozzles directed into:</a:t>
            </a:r>
          </a:p>
          <a:p>
            <a:pPr lvl="1"/>
            <a:r>
              <a:rPr lang="en-US" dirty="0"/>
              <a:t>Compressor enclosure</a:t>
            </a:r>
          </a:p>
          <a:p>
            <a:pPr lvl="1"/>
            <a:r>
              <a:rPr lang="en-US" dirty="0"/>
              <a:t>Electrical panels (if integrated)</a:t>
            </a:r>
          </a:p>
          <a:p>
            <a:pPr lvl="1"/>
            <a:r>
              <a:rPr lang="en-US" dirty="0"/>
              <a:t>Acoustic hood (if present)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4AC41563-B959-5183-4B9B-CA0FB0939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7BE786-EF4A-697C-2F94-2379D0233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8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65B21-6C87-147C-B084-3F0261CA9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0771A2-0A17-A60A-9AEC-41EE4EC7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D5255C66-F724-B06E-4E7A-44B439C7529D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C. Discharge Mechanism</a:t>
            </a:r>
          </a:p>
          <a:p>
            <a:r>
              <a:rPr lang="en-US" b="1" dirty="0"/>
              <a:t>Total flooding design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CO₂ is discharged into the </a:t>
            </a:r>
            <a:r>
              <a:rPr lang="en-US" b="1" dirty="0"/>
              <a:t>entire protected volume</a:t>
            </a:r>
            <a:r>
              <a:rPr lang="en-US" dirty="0"/>
              <a:t> to achieve a concentration that displaces oxygen and suppresses combustion.</a:t>
            </a:r>
          </a:p>
          <a:p>
            <a:pPr lvl="1"/>
            <a:r>
              <a:rPr lang="en-US" dirty="0"/>
              <a:t>Typical design concentration: </a:t>
            </a:r>
            <a:r>
              <a:rPr lang="en-US" b="1" dirty="0"/>
              <a:t>34–75% CO₂ by volume</a:t>
            </a:r>
            <a:r>
              <a:rPr lang="en-US" dirty="0"/>
              <a:t>, based on hazard type and enclosure volume.</a:t>
            </a:r>
          </a:p>
          <a:p>
            <a:r>
              <a:rPr lang="en-US" b="1" dirty="0"/>
              <a:t>Discharge duration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Rapid discharge within </a:t>
            </a:r>
            <a:r>
              <a:rPr lang="en-US" b="1" dirty="0"/>
              <a:t>60 seconds</a:t>
            </a:r>
            <a:r>
              <a:rPr lang="en-US" dirty="0"/>
              <a:t> for full concentration</a:t>
            </a:r>
          </a:p>
          <a:p>
            <a:pPr lvl="1"/>
            <a:r>
              <a:rPr lang="en-US" dirty="0"/>
              <a:t>Post-discharge, system holds concentration for </a:t>
            </a:r>
            <a:r>
              <a:rPr lang="en-US" b="1" dirty="0"/>
              <a:t>10–20 minutes</a:t>
            </a:r>
            <a:r>
              <a:rPr lang="en-US" dirty="0"/>
              <a:t> to prevent re-ignition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1A041F71-D698-397F-E07C-B7CFC1DD38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326835-2BD9-FAD9-FAF8-E56823E7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2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56617-5669-EEBE-004F-218F3307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CBC148-3E7C-B1B8-D50C-BC0791F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9EC2C966-1A70-E105-E057-20D15BF95EAE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4. System Components</a:t>
            </a:r>
          </a:p>
          <a:p>
            <a:r>
              <a:rPr lang="en-IN" dirty="0"/>
              <a:t>CO₂ Cylinders with valves and siphon tubes</a:t>
            </a:r>
          </a:p>
          <a:p>
            <a:r>
              <a:rPr lang="en-IN" dirty="0"/>
              <a:t>Main distribution manifold</a:t>
            </a:r>
          </a:p>
          <a:p>
            <a:r>
              <a:rPr lang="en-IN" dirty="0"/>
              <a:t>Actuation devices (manual, pneumatic, or electric)</a:t>
            </a:r>
          </a:p>
          <a:p>
            <a:r>
              <a:rPr lang="en-IN" dirty="0"/>
              <a:t>Discharge nozzles with deflectors</a:t>
            </a:r>
          </a:p>
          <a:p>
            <a:r>
              <a:rPr lang="en-IN" dirty="0"/>
              <a:t>Flame/heat/gas detectors and control panel</a:t>
            </a:r>
          </a:p>
          <a:p>
            <a:r>
              <a:rPr lang="en-IN" dirty="0"/>
              <a:t>Warning alarms and strobes (pre-discharge alert)</a:t>
            </a:r>
          </a:p>
          <a:p>
            <a:r>
              <a:rPr lang="en-IN" dirty="0"/>
              <a:t>Pressure switches, solenoids, and time delay relays</a:t>
            </a:r>
          </a:p>
          <a:p>
            <a:r>
              <a:rPr lang="en-IN" dirty="0"/>
              <a:t>Ventilation interlock (shuts down HVAC upon activation)</a:t>
            </a:r>
          </a:p>
          <a:p>
            <a:r>
              <a:rPr lang="en-IN" dirty="0"/>
              <a:t>Safety signage and emergency stop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F8BD0433-609B-073A-6DF7-9412FC7513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35964-76B9-3837-01ED-F8020A7A3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1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535C-260B-B4C0-1082-ED554FA9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E929D0-6035-6139-0B98-AA8091E7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B39B7B21-E6B3-1354-6B7A-1B6B9F43F1F9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5. Safety Measures</a:t>
            </a:r>
          </a:p>
          <a:p>
            <a:r>
              <a:rPr lang="en-IN" b="1" dirty="0"/>
              <a:t>Pre-discharge alarms</a:t>
            </a:r>
            <a:r>
              <a:rPr lang="en-IN" dirty="0"/>
              <a:t>: Audible and visual alarms warn personnel to evacuate.</a:t>
            </a:r>
          </a:p>
          <a:p>
            <a:r>
              <a:rPr lang="en-IN" b="1" dirty="0"/>
              <a:t>Time delay</a:t>
            </a:r>
            <a:r>
              <a:rPr lang="en-IN" dirty="0"/>
              <a:t>: Typically 20–60 seconds before CO₂ release.</a:t>
            </a:r>
          </a:p>
          <a:p>
            <a:r>
              <a:rPr lang="en-IN" b="1" dirty="0"/>
              <a:t>Lockout/tagout stations</a:t>
            </a:r>
            <a:r>
              <a:rPr lang="en-IN" dirty="0"/>
              <a:t> to prevent accidental activation during maintenance.</a:t>
            </a:r>
          </a:p>
          <a:p>
            <a:r>
              <a:rPr lang="en-IN" b="1" dirty="0"/>
              <a:t>Post-discharge ventilation</a:t>
            </a:r>
            <a:r>
              <a:rPr lang="en-IN" dirty="0"/>
              <a:t> system for safe re-entry after CO₂ evacuation.</a:t>
            </a:r>
          </a:p>
          <a:p>
            <a:r>
              <a:rPr lang="en-IN" dirty="0"/>
              <a:t>Compliance with </a:t>
            </a:r>
            <a:r>
              <a:rPr lang="en-IN" b="1" dirty="0"/>
              <a:t>NFPA 12</a:t>
            </a:r>
            <a:r>
              <a:rPr lang="en-IN" dirty="0"/>
              <a:t>, </a:t>
            </a:r>
            <a:r>
              <a:rPr lang="en-IN" b="1" dirty="0"/>
              <a:t>OISD</a:t>
            </a:r>
            <a:r>
              <a:rPr lang="en-IN" dirty="0"/>
              <a:t>, and </a:t>
            </a:r>
            <a:r>
              <a:rPr lang="en-IN" b="1" dirty="0"/>
              <a:t>local fire codes</a:t>
            </a:r>
            <a:r>
              <a:rPr lang="en-IN" dirty="0"/>
              <a:t>.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CEA4CA10-C79F-B84B-9D2A-85F6CFE9B1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9C454-CE04-DF0A-C8B4-D0044223A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C58C-8CB9-5D4D-14C1-4F556B28E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F7D789-76FC-CC43-2ADE-C67CD952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Designer helps you get your point across</a:t>
            </a:r>
          </a:p>
        </p:txBody>
      </p:sp>
      <p:sp>
        <p:nvSpPr>
          <p:cNvPr id="38" name="Content Placeholder 17">
            <a:extLst>
              <a:ext uri="{FF2B5EF4-FFF2-40B4-BE49-F238E27FC236}">
                <a16:creationId xmlns:a16="http://schemas.microsoft.com/office/drawing/2014/main" id="{43828731-F159-87F7-770F-CF1E3016F80C}"/>
              </a:ext>
            </a:extLst>
          </p:cNvPr>
          <p:cNvSpPr txBox="1">
            <a:spLocks/>
          </p:cNvSpPr>
          <p:nvPr/>
        </p:nvSpPr>
        <p:spPr>
          <a:xfrm>
            <a:off x="541610" y="1524708"/>
            <a:ext cx="4321704" cy="518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6. System Advantages</a:t>
            </a:r>
          </a:p>
          <a:p>
            <a:r>
              <a:rPr lang="en-US" dirty="0"/>
              <a:t>Effective for </a:t>
            </a:r>
            <a:r>
              <a:rPr lang="en-US" b="1" dirty="0"/>
              <a:t>flammable gas environments</a:t>
            </a:r>
            <a:endParaRPr lang="en-US" dirty="0"/>
          </a:p>
          <a:p>
            <a:r>
              <a:rPr lang="en-US" dirty="0"/>
              <a:t>No water or chemical residue</a:t>
            </a:r>
          </a:p>
          <a:p>
            <a:r>
              <a:rPr lang="en-US" dirty="0"/>
              <a:t>Ideal for </a:t>
            </a:r>
            <a:r>
              <a:rPr lang="en-US" b="1" dirty="0"/>
              <a:t>unmanned or restricted-access</a:t>
            </a:r>
            <a:r>
              <a:rPr lang="en-US" dirty="0"/>
              <a:t> areas</a:t>
            </a:r>
          </a:p>
          <a:p>
            <a:r>
              <a:rPr lang="en-US" dirty="0"/>
              <a:t>Can be integrated with </a:t>
            </a:r>
            <a:r>
              <a:rPr lang="en-US" b="1" dirty="0"/>
              <a:t>plant DCS/SCADA systems</a:t>
            </a: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Design ideas pane showing different design options">
            <a:extLst>
              <a:ext uri="{FF2B5EF4-FFF2-40B4-BE49-F238E27FC236}">
                <a16:creationId xmlns:a16="http://schemas.microsoft.com/office/drawing/2014/main" id="{F076A76F-2C5A-FC71-3762-8FCABD24BA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7"/>
          <a:stretch/>
        </p:blipFill>
        <p:spPr>
          <a:xfrm>
            <a:off x="4976037" y="1385113"/>
            <a:ext cx="6513229" cy="4577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A562B-C9B7-7986-5DCA-30DE09DBE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06" y="1524708"/>
            <a:ext cx="6764594" cy="53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Cus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 v2" id="{08D89365-2E4C-432D-9349-8DF9B80AEEA1}" vid="{010FF314-90DF-4A21-BD0D-ADCBA3423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EE4EA-81C0-48D0-BEBD-A2EFD6B38B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63EE24-83AF-4B4D-B45B-11D1ECD436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FC9C26-AD58-4393-99DE-F67958CF6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{94911E85-D2AA-422C-947F-255099AC9EEC}tf10001108_win32</Template>
  <TotalTime>34</TotalTime>
  <Words>796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Custom</vt:lpstr>
      <vt:lpstr>CO2 GAS FLOODING SYSTEM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Designer helps you get your point across</vt:lpstr>
      <vt:lpstr>FIRE ENGINEERING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Anil Mishra</dc:creator>
  <cp:keywords/>
  <cp:lastModifiedBy>Anil Mishra</cp:lastModifiedBy>
  <cp:revision>1</cp:revision>
  <dcterms:created xsi:type="dcterms:W3CDTF">2025-07-11T10:07:53Z</dcterms:created>
  <dcterms:modified xsi:type="dcterms:W3CDTF">2025-07-11T10:42:32Z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